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BF69-AB02-4D05-B805-136D1FFB5254}" type="datetimeFigureOut">
              <a:rPr lang="en-US" smtClean="0"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1F9D-F959-4D87-94EC-8BA97460B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3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BF69-AB02-4D05-B805-136D1FFB5254}" type="datetimeFigureOut">
              <a:rPr lang="en-US" smtClean="0"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1F9D-F959-4D87-94EC-8BA97460B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1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BF69-AB02-4D05-B805-136D1FFB5254}" type="datetimeFigureOut">
              <a:rPr lang="en-US" smtClean="0"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1F9D-F959-4D87-94EC-8BA97460B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BF69-AB02-4D05-B805-136D1FFB5254}" type="datetimeFigureOut">
              <a:rPr lang="en-US" smtClean="0"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1F9D-F959-4D87-94EC-8BA97460B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5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BF69-AB02-4D05-B805-136D1FFB5254}" type="datetimeFigureOut">
              <a:rPr lang="en-US" smtClean="0"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1F9D-F959-4D87-94EC-8BA97460B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2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BF69-AB02-4D05-B805-136D1FFB5254}" type="datetimeFigureOut">
              <a:rPr lang="en-US" smtClean="0"/>
              <a:t>7/12/2011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1F9D-F959-4D87-94EC-8BA97460B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5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BF69-AB02-4D05-B805-136D1FFB5254}" type="datetimeFigureOut">
              <a:rPr lang="en-US" smtClean="0"/>
              <a:t>7/12/2011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1F9D-F959-4D87-94EC-8BA97460B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8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BF69-AB02-4D05-B805-136D1FFB5254}" type="datetimeFigureOut">
              <a:rPr lang="en-US" smtClean="0"/>
              <a:t>7/12/2011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1F9D-F959-4D87-94EC-8BA97460B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5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BF69-AB02-4D05-B805-136D1FFB5254}" type="datetimeFigureOut">
              <a:rPr lang="en-US" smtClean="0"/>
              <a:t>7/12/2011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1F9D-F959-4D87-94EC-8BA97460B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0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BF69-AB02-4D05-B805-136D1FFB5254}" type="datetimeFigureOut">
              <a:rPr lang="en-US" smtClean="0"/>
              <a:t>7/12/2011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1F9D-F959-4D87-94EC-8BA97460B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8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BF69-AB02-4D05-B805-136D1FFB5254}" type="datetimeFigureOut">
              <a:rPr lang="en-US" smtClean="0"/>
              <a:t>7/12/2011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1F9D-F959-4D87-94EC-8BA97460B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0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BF69-AB02-4D05-B805-136D1FFB5254}" type="datetimeFigureOut">
              <a:rPr lang="en-US" smtClean="0"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1F9D-F959-4D87-94EC-8BA97460B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3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897835"/>
            <a:ext cx="7951304" cy="5062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PERSPECTIVE</a:t>
            </a:r>
            <a:endParaRPr lang="en-US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33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0"/>
            <a:ext cx="5143500" cy="685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4576482" y="1600200"/>
            <a:ext cx="1748118" cy="4191000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90800" y="1600200"/>
            <a:ext cx="1905000" cy="4343400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800600" y="1600200"/>
            <a:ext cx="1905000" cy="1219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800600" y="1600200"/>
            <a:ext cx="17526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953000" y="1219200"/>
            <a:ext cx="1752600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2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7" y="1066800"/>
            <a:ext cx="746940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600200"/>
            <a:ext cx="8128000" cy="36576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1066800" y="1905000"/>
            <a:ext cx="3352800" cy="16764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800600" y="1905000"/>
            <a:ext cx="3124200" cy="16764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724400" y="1981200"/>
            <a:ext cx="990600" cy="14478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38600" y="1981200"/>
            <a:ext cx="533400" cy="14478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1981200"/>
            <a:ext cx="0" cy="14478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71800" y="2133600"/>
            <a:ext cx="1447800" cy="12954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648200" y="2057400"/>
            <a:ext cx="457200" cy="12954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88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" y="899160"/>
            <a:ext cx="7546848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"/>
            <a:ext cx="548640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</dc:title>
  <dc:creator>Tyler</dc:creator>
  <cp:lastModifiedBy>Tyler</cp:lastModifiedBy>
  <cp:revision>7</cp:revision>
  <dcterms:created xsi:type="dcterms:W3CDTF">2011-07-12T13:43:52Z</dcterms:created>
  <dcterms:modified xsi:type="dcterms:W3CDTF">2011-07-12T14:08:10Z</dcterms:modified>
</cp:coreProperties>
</file>